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3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3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1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9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3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4DEB-5F28-47FD-872E-4DD53936453E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FA27-36FA-4DD3-B7B7-9F191F8D7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531"/>
            <a:ext cx="12191999" cy="6931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803042"/>
            <a:ext cx="9144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/>
                <a:solidFill>
                  <a:srgbClr val="C00000"/>
                </a:solidFill>
                <a:effectLst/>
              </a:rPr>
              <a:t>ХРОНИКИ ГИПЕРБОРЕИ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1936" y="6115484"/>
            <a:ext cx="263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МАОУ СОШ № 136</a:t>
            </a:r>
            <a:endParaRPr lang="ru-RU" sz="2400" b="1" i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531"/>
            <a:ext cx="12191999" cy="6931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5" t="13526" r="7636" b="15035"/>
          <a:stretch/>
        </p:blipFill>
        <p:spPr>
          <a:xfrm rot="19999977">
            <a:off x="248283" y="308300"/>
            <a:ext cx="4404576" cy="311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1455" y="265333"/>
            <a:ext cx="867177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C00000"/>
                </a:solidFill>
              </a:rPr>
              <a:t>ОТКРЫТИЕ</a:t>
            </a:r>
            <a:r>
              <a:rPr lang="ru-RU" sz="3600" b="1" i="1" cap="none" spc="0" dirty="0" smtClean="0">
                <a:ln/>
                <a:solidFill>
                  <a:srgbClr val="C00000"/>
                </a:solidFill>
                <a:effectLst/>
              </a:rPr>
              <a:t> ГИПЕРБОРЕИ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485">
            <a:off x="8120129" y="1391288"/>
            <a:ext cx="3455831" cy="259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272">
            <a:off x="965916" y="3602038"/>
            <a:ext cx="3558862" cy="266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15" y="1345170"/>
            <a:ext cx="3070596" cy="409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908">
            <a:off x="8297801" y="3554049"/>
            <a:ext cx="2555627" cy="3407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7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531"/>
            <a:ext cx="12191999" cy="6931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166">
            <a:off x="1626025" y="2725735"/>
            <a:ext cx="2688371" cy="201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5740" y="4227080"/>
            <a:ext cx="8372259" cy="1030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11455" y="265333"/>
            <a:ext cx="772346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C00000"/>
                </a:solidFill>
              </a:rPr>
              <a:t>БУДНИ</a:t>
            </a:r>
            <a:r>
              <a:rPr lang="ru-RU" sz="3600" b="1" i="1" cap="none" spc="0" dirty="0" smtClean="0">
                <a:ln/>
                <a:solidFill>
                  <a:srgbClr val="C00000"/>
                </a:solidFill>
                <a:effectLst/>
              </a:rPr>
              <a:t> ГИПЕРБОРЕИ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550">
            <a:off x="235501" y="695966"/>
            <a:ext cx="4666445" cy="226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289">
            <a:off x="4770003" y="1132901"/>
            <a:ext cx="3864743" cy="289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857">
            <a:off x="159685" y="4218868"/>
            <a:ext cx="1854826" cy="247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9640">
            <a:off x="3693728" y="4019297"/>
            <a:ext cx="3170640" cy="237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064">
            <a:off x="9013001" y="3906327"/>
            <a:ext cx="3313324" cy="2484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062">
            <a:off x="9258411" y="124540"/>
            <a:ext cx="2543091" cy="339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901">
            <a:off x="7106926" y="3467995"/>
            <a:ext cx="1916566" cy="340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531"/>
            <a:ext cx="12191999" cy="6931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3152" y="3665114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1369" y="265333"/>
            <a:ext cx="1067186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/>
                <a:solidFill>
                  <a:srgbClr val="C00000"/>
                </a:solidFill>
                <a:effectLst/>
              </a:rPr>
              <a:t>ВЕЛИКАЯ УРАЛЬСКАЯ ЯРМАРКА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863">
            <a:off x="386797" y="754307"/>
            <a:ext cx="3241287" cy="21608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21162"/>
          <a:stretch/>
        </p:blipFill>
        <p:spPr>
          <a:xfrm rot="20963630">
            <a:off x="542849" y="3180975"/>
            <a:ext cx="2873078" cy="325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17840" r="20370"/>
          <a:stretch/>
        </p:blipFill>
        <p:spPr>
          <a:xfrm rot="20864234">
            <a:off x="3254608" y="886140"/>
            <a:ext cx="2678805" cy="211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290">
            <a:off x="3185737" y="2985371"/>
            <a:ext cx="3345047" cy="223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824">
            <a:off x="3691026" y="5314387"/>
            <a:ext cx="1953832" cy="130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558">
            <a:off x="6426373" y="4161641"/>
            <a:ext cx="3943154" cy="262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564">
            <a:off x="9448771" y="4958850"/>
            <a:ext cx="2572018" cy="171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578">
            <a:off x="6277310" y="1807625"/>
            <a:ext cx="3455762" cy="230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218">
            <a:off x="9310413" y="465027"/>
            <a:ext cx="2659967" cy="177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7882">
            <a:off x="9667675" y="2924127"/>
            <a:ext cx="2222771" cy="148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6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6931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189" y="265333"/>
            <a:ext cx="1044004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/>
                <a:solidFill>
                  <a:srgbClr val="C00000"/>
                </a:solidFill>
              </a:rPr>
              <a:t>ПОИСК СОКРОВИЩ</a:t>
            </a:r>
            <a:r>
              <a:rPr lang="ru-RU" sz="3600" b="1" i="1" cap="none" spc="0" dirty="0" smtClean="0">
                <a:ln/>
                <a:solidFill>
                  <a:srgbClr val="C00000"/>
                </a:solidFill>
                <a:effectLst/>
              </a:rPr>
              <a:t> ГИПЕРБОРЕИ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409">
            <a:off x="178715" y="1073337"/>
            <a:ext cx="3469196" cy="231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782000"/>
            <a:ext cx="3695268" cy="246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737">
            <a:off x="8104593" y="1096895"/>
            <a:ext cx="3666723" cy="244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901">
            <a:off x="1954848" y="3144844"/>
            <a:ext cx="3147882" cy="209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179">
            <a:off x="309359" y="4832475"/>
            <a:ext cx="2623534" cy="174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4"/>
          <a:stretch/>
        </p:blipFill>
        <p:spPr>
          <a:xfrm rot="1406416">
            <a:off x="9638756" y="4761325"/>
            <a:ext cx="2446987" cy="183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959">
            <a:off x="7673870" y="4196635"/>
            <a:ext cx="1885059" cy="266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87" y="4689441"/>
            <a:ext cx="2967973" cy="197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480">
            <a:off x="5587483" y="3067145"/>
            <a:ext cx="2381858" cy="158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6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73531"/>
            <a:ext cx="12191999" cy="69315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214" y="3492075"/>
            <a:ext cx="10242997" cy="2393569"/>
          </a:xfrm>
        </p:spPr>
        <p:txBody>
          <a:bodyPr/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250" y="2730321"/>
            <a:ext cx="1121749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/>
                <a:solidFill>
                  <a:srgbClr val="C00000"/>
                </a:solidFill>
              </a:rPr>
              <a:t>ДО НОВЫХ ВСТРЕЧ</a:t>
            </a:r>
          </a:p>
          <a:p>
            <a:pPr algn="ctr"/>
            <a:endParaRPr lang="ru-RU" sz="8800" b="1" i="1" cap="none" spc="0" dirty="0" smtClean="0">
              <a:ln/>
              <a:solidFill>
                <a:srgbClr val="C00000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3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2019-06-25T07:22:39Z</dcterms:created>
  <dcterms:modified xsi:type="dcterms:W3CDTF">2019-06-25T08:02:21Z</dcterms:modified>
</cp:coreProperties>
</file>