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4DEB-5F28-47FD-872E-4DD53936453E}" type="datetimeFigureOut">
              <a:rPr lang="ru-RU" smtClean="0"/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6FA27-36FA-4DD3-B7B7-9F191F8D7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53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4DEB-5F28-47FD-872E-4DD53936453E}" type="datetimeFigureOut">
              <a:rPr lang="ru-RU" smtClean="0"/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6FA27-36FA-4DD3-B7B7-9F191F8D7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762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4DEB-5F28-47FD-872E-4DD53936453E}" type="datetimeFigureOut">
              <a:rPr lang="ru-RU" smtClean="0"/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6FA27-36FA-4DD3-B7B7-9F191F8D7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42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4DEB-5F28-47FD-872E-4DD53936453E}" type="datetimeFigureOut">
              <a:rPr lang="ru-RU" smtClean="0"/>
              <a:t>25.06.2019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6FA27-36FA-4DD3-B7B7-9F191F8D7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751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4DEB-5F28-47FD-872E-4DD53936453E}" type="datetimeFigureOut">
              <a:rPr lang="ru-RU" smtClean="0"/>
              <a:t>25.06.2019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6FA27-36FA-4DD3-B7B7-9F191F8D7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138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4DEB-5F28-47FD-872E-4DD53936453E}" type="datetimeFigureOut">
              <a:rPr lang="ru-RU" smtClean="0"/>
              <a:t>25.06.2019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6FA27-36FA-4DD3-B7B7-9F191F8D7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912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4DEB-5F28-47FD-872E-4DD53936453E}" type="datetimeFigureOut">
              <a:rPr lang="ru-RU" smtClean="0"/>
              <a:t>25.06.2019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6FA27-36FA-4DD3-B7B7-9F191F8D7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199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4DEB-5F28-47FD-872E-4DD53936453E}" type="datetimeFigureOut">
              <a:rPr lang="ru-RU" smtClean="0"/>
              <a:t>25.06.2019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6FA27-36FA-4DD3-B7B7-9F191F8D7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284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4DEB-5F28-47FD-872E-4DD53936453E}" type="datetimeFigureOut">
              <a:rPr lang="ru-RU" smtClean="0"/>
              <a:t>25.06.2019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6FA27-36FA-4DD3-B7B7-9F191F8D7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635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4DEB-5F28-47FD-872E-4DD53936453E}" type="datetimeFigureOut">
              <a:rPr lang="ru-RU" smtClean="0"/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6FA27-36FA-4DD3-B7B7-9F191F8D7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5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44DEB-5F28-47FD-872E-4DD53936453E}" type="datetimeFigureOut">
              <a:rPr lang="ru-RU" smtClean="0"/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6FA27-36FA-4DD3-B7B7-9F191F8D7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147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44DEB-5F28-47FD-872E-4DD53936453E}" type="datetimeFigureOut">
              <a:rPr lang="ru-RU" smtClean="0"/>
              <a:t>25.06.2019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6FA27-36FA-4DD3-B7B7-9F191F8D73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2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microsoft.com/office/2007/relationships/hdphoto" Target="../media/hdphoto1.wdp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microsoft.com/office/2007/relationships/hdphoto" Target="../media/hdphoto1.wdp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microsoft.com/office/2007/relationships/hdphoto" Target="../media/hdphoto1.wdp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58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73531"/>
            <a:ext cx="12191999" cy="69315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24000" y="1803042"/>
            <a:ext cx="9144000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8800" b="1" i="1" cap="none" spc="0" dirty="0" smtClean="0">
                <a:ln/>
                <a:solidFill>
                  <a:srgbClr val="C00000"/>
                </a:solidFill>
                <a:effectLst/>
              </a:rPr>
              <a:t>ХРОНИКИ ГИПЕРБОРЕИ</a:t>
            </a:r>
          </a:p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81936" y="6115484"/>
            <a:ext cx="26341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 smtClean="0">
                <a:ln/>
                <a:solidFill>
                  <a:schemeClr val="accent5">
                    <a:lumMod val="50000"/>
                  </a:schemeClr>
                </a:solidFill>
              </a:rPr>
              <a:t>МАОУ СОШ № 136</a:t>
            </a:r>
            <a:endParaRPr lang="ru-RU" sz="2400" b="1" i="1" dirty="0">
              <a:ln/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46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58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73531"/>
            <a:ext cx="12191999" cy="69315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5" t="13526" r="7636" b="15035"/>
          <a:stretch/>
        </p:blipFill>
        <p:spPr>
          <a:xfrm rot="19999977">
            <a:off x="248283" y="308300"/>
            <a:ext cx="4404576" cy="3116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11455" y="265333"/>
            <a:ext cx="8671775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600" b="1" i="1" dirty="0" smtClean="0">
                <a:ln/>
                <a:solidFill>
                  <a:srgbClr val="C00000"/>
                </a:solidFill>
              </a:rPr>
              <a:t>ОТКРЫТИЕ</a:t>
            </a:r>
            <a:r>
              <a:rPr lang="ru-RU" sz="3600" b="1" i="1" cap="none" spc="0" dirty="0" smtClean="0">
                <a:ln/>
                <a:solidFill>
                  <a:srgbClr val="C00000"/>
                </a:solidFill>
                <a:effectLst/>
              </a:rPr>
              <a:t> ГИПЕРБОРЕИ</a:t>
            </a:r>
          </a:p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3485">
            <a:off x="8120129" y="1391288"/>
            <a:ext cx="3455831" cy="2591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10272">
            <a:off x="965916" y="3602038"/>
            <a:ext cx="3558862" cy="2669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215" y="1345170"/>
            <a:ext cx="3070596" cy="4094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3908">
            <a:off x="8297801" y="3554049"/>
            <a:ext cx="2555627" cy="3407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379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58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73531"/>
            <a:ext cx="12191999" cy="693153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2166">
            <a:off x="1626025" y="2725735"/>
            <a:ext cx="2688371" cy="2016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95740" y="4227080"/>
            <a:ext cx="8372259" cy="1030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11455" y="265333"/>
            <a:ext cx="7723463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600" b="1" i="1" dirty="0" smtClean="0">
                <a:ln/>
                <a:solidFill>
                  <a:srgbClr val="C00000"/>
                </a:solidFill>
              </a:rPr>
              <a:t>БУДНИ</a:t>
            </a:r>
            <a:r>
              <a:rPr lang="ru-RU" sz="3600" b="1" i="1" cap="none" spc="0" dirty="0" smtClean="0">
                <a:ln/>
                <a:solidFill>
                  <a:srgbClr val="C00000"/>
                </a:solidFill>
                <a:effectLst/>
              </a:rPr>
              <a:t> ГИПЕРБОРЕИ</a:t>
            </a:r>
          </a:p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7550">
            <a:off x="235501" y="695966"/>
            <a:ext cx="4666445" cy="2268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7289">
            <a:off x="4770003" y="1132901"/>
            <a:ext cx="3864743" cy="28985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5857">
            <a:off x="159685" y="4218868"/>
            <a:ext cx="1854826" cy="2473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49640">
            <a:off x="3693728" y="4019297"/>
            <a:ext cx="3170640" cy="2377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9064">
            <a:off x="9013001" y="3906327"/>
            <a:ext cx="3313324" cy="2484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3062">
            <a:off x="9258411" y="124540"/>
            <a:ext cx="2543091" cy="3390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3901">
            <a:off x="7106926" y="3467995"/>
            <a:ext cx="1916566" cy="34072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75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58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73531"/>
            <a:ext cx="12191999" cy="69315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3152" y="3665114"/>
            <a:ext cx="9144000" cy="16557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1369" y="265333"/>
            <a:ext cx="10671861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600" b="1" i="1" cap="none" spc="0" dirty="0" smtClean="0">
                <a:ln/>
                <a:solidFill>
                  <a:srgbClr val="C00000"/>
                </a:solidFill>
                <a:effectLst/>
              </a:rPr>
              <a:t>ВЕЛИКАЯ УРАЛЬСКАЯ ЯРМАРКА</a:t>
            </a:r>
          </a:p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7863">
            <a:off x="386797" y="754307"/>
            <a:ext cx="3241287" cy="21608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1" r="21162"/>
          <a:stretch/>
        </p:blipFill>
        <p:spPr>
          <a:xfrm rot="20963630">
            <a:off x="542849" y="3180975"/>
            <a:ext cx="2873078" cy="3255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7" t="17840" r="20370"/>
          <a:stretch/>
        </p:blipFill>
        <p:spPr>
          <a:xfrm rot="20864234">
            <a:off x="3254608" y="886140"/>
            <a:ext cx="2678805" cy="2119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4290">
            <a:off x="3185737" y="2985371"/>
            <a:ext cx="3345047" cy="2230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8824">
            <a:off x="3691026" y="5314387"/>
            <a:ext cx="1953832" cy="1302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4558">
            <a:off x="6426373" y="4161641"/>
            <a:ext cx="3943154" cy="2628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7564">
            <a:off x="9448771" y="4958850"/>
            <a:ext cx="2572018" cy="1714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0578">
            <a:off x="6277310" y="1807625"/>
            <a:ext cx="3455762" cy="2303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9218">
            <a:off x="9310413" y="465027"/>
            <a:ext cx="2659967" cy="1773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7882">
            <a:off x="9667675" y="2924127"/>
            <a:ext cx="2222771" cy="1481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165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58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12191999" cy="69315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43189" y="265333"/>
            <a:ext cx="10440041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600" b="1" i="1" dirty="0" smtClean="0">
                <a:ln/>
                <a:solidFill>
                  <a:srgbClr val="C00000"/>
                </a:solidFill>
              </a:rPr>
              <a:t>ПОИСК СОКРОВИЩ</a:t>
            </a:r>
            <a:r>
              <a:rPr lang="ru-RU" sz="3600" b="1" i="1" cap="none" spc="0" dirty="0" smtClean="0">
                <a:ln/>
                <a:solidFill>
                  <a:srgbClr val="C00000"/>
                </a:solidFill>
                <a:effectLst/>
              </a:rPr>
              <a:t> ГИПЕРБОРЕИ</a:t>
            </a:r>
          </a:p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2409">
            <a:off x="178715" y="1073337"/>
            <a:ext cx="3469196" cy="2312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208" y="782000"/>
            <a:ext cx="3695268" cy="24635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2737">
            <a:off x="8104593" y="1096895"/>
            <a:ext cx="3666723" cy="2444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8901">
            <a:off x="1954848" y="3144844"/>
            <a:ext cx="3147882" cy="2098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2179">
            <a:off x="309359" y="4832475"/>
            <a:ext cx="2623534" cy="1749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4"/>
          <a:stretch/>
        </p:blipFill>
        <p:spPr>
          <a:xfrm rot="1406416">
            <a:off x="9638756" y="4761325"/>
            <a:ext cx="2446987" cy="1834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8959">
            <a:off x="7673870" y="4196635"/>
            <a:ext cx="1885059" cy="2661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287" y="4689441"/>
            <a:ext cx="2967973" cy="1978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5480">
            <a:off x="5587483" y="3067145"/>
            <a:ext cx="2381858" cy="1587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167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 trans="58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73531"/>
            <a:ext cx="12191999" cy="69315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6214" y="3492075"/>
            <a:ext cx="10242997" cy="2393569"/>
          </a:xfrm>
        </p:spPr>
        <p:txBody>
          <a:bodyPr/>
          <a:lstStyle/>
          <a:p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7250" y="2730321"/>
            <a:ext cx="11217498" cy="36317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8800" b="1" i="1" dirty="0" smtClean="0">
                <a:ln/>
                <a:solidFill>
                  <a:srgbClr val="C00000"/>
                </a:solidFill>
              </a:rPr>
              <a:t>ДО НОВЫХ ВСТРЕЧ</a:t>
            </a:r>
          </a:p>
          <a:p>
            <a:pPr algn="ctr"/>
            <a:endParaRPr lang="ru-RU" sz="8800" b="1" i="1" cap="none" spc="0" dirty="0" smtClean="0">
              <a:ln/>
              <a:solidFill>
                <a:srgbClr val="C00000"/>
              </a:solidFill>
              <a:effectLst/>
            </a:endParaRPr>
          </a:p>
          <a:p>
            <a:pPr algn="ctr"/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6368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19</Words>
  <Application>Microsoft Office PowerPoint</Application>
  <PresentationFormat>Широкоэкранный</PresentationFormat>
  <Paragraphs>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2019-06-25T07:22:39Z</dcterms:created>
  <dcterms:modified xsi:type="dcterms:W3CDTF">2019-06-25T08:02:21Z</dcterms:modified>
</cp:coreProperties>
</file>